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75" r:id="rId2"/>
    <p:sldId id="277" r:id="rId3"/>
    <p:sldId id="256" r:id="rId4"/>
    <p:sldId id="278" r:id="rId5"/>
    <p:sldId id="279" r:id="rId6"/>
    <p:sldId id="280" r:id="rId7"/>
    <p:sldId id="257" r:id="rId8"/>
    <p:sldId id="281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87" r:id="rId17"/>
    <p:sldId id="288" r:id="rId18"/>
    <p:sldId id="282" r:id="rId19"/>
    <p:sldId id="265" r:id="rId20"/>
    <p:sldId id="285" r:id="rId21"/>
    <p:sldId id="284" r:id="rId22"/>
    <p:sldId id="286" r:id="rId23"/>
    <p:sldId id="283" r:id="rId24"/>
    <p:sldId id="266" r:id="rId25"/>
    <p:sldId id="267" r:id="rId26"/>
    <p:sldId id="268" r:id="rId27"/>
    <p:sldId id="269" r:id="rId28"/>
    <p:sldId id="27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88" autoAdjust="0"/>
  </p:normalViewPr>
  <p:slideViewPr>
    <p:cSldViewPr snapToGrid="0">
      <p:cViewPr varScale="1">
        <p:scale>
          <a:sx n="85" d="100"/>
          <a:sy n="85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20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8CB50-2581-4148-9AB9-A4BA00CE31DF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80E18-7A04-4121-9684-BA00F36A17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9.png"/><Relationship Id="rId5" Type="http://schemas.openxmlformats.org/officeDocument/2006/relationships/image" Target="../media/image3.GIF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96896" y="2984510"/>
            <a:ext cx="7133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上海市统计局</a:t>
            </a:r>
            <a:r>
              <a:rPr lang="en-US" altLang="zh-CN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SM2</a:t>
            </a:r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证书使用介绍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3875" r="13214"/>
          <a:stretch>
            <a:fillRect/>
          </a:stretch>
        </p:blipFill>
        <p:spPr>
          <a:xfrm>
            <a:off x="-1" y="0"/>
            <a:ext cx="1217644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3" y="2211542"/>
            <a:ext cx="2304288" cy="2304288"/>
          </a:xfrm>
          <a:prstGeom prst="rect">
            <a:avLst/>
          </a:prstGeom>
        </p:spPr>
      </p:pic>
      <p:pic>
        <p:nvPicPr>
          <p:cNvPr id="4" name="运行证书助手客户端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7070" y="18402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4955" r="7035"/>
          <a:stretch>
            <a:fillRect/>
          </a:stretch>
        </p:blipFill>
        <p:spPr>
          <a:xfrm>
            <a:off x="18288" y="0"/>
            <a:ext cx="1217980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93" y="1553174"/>
            <a:ext cx="2304288" cy="2304288"/>
          </a:xfrm>
          <a:prstGeom prst="rect">
            <a:avLst/>
          </a:prstGeom>
        </p:spPr>
      </p:pic>
      <p:pic>
        <p:nvPicPr>
          <p:cNvPr id="4" name="安全警告运行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3540" y="15532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96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3" y="2220686"/>
            <a:ext cx="2304288" cy="2304288"/>
          </a:xfrm>
          <a:prstGeom prst="rect">
            <a:avLst/>
          </a:prstGeom>
        </p:spPr>
      </p:pic>
      <p:pic>
        <p:nvPicPr>
          <p:cNvPr id="4" name="允许程序执行证书助手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800" y="20770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3" y="1223990"/>
            <a:ext cx="2304288" cy="23042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3" y="4055582"/>
            <a:ext cx="2304288" cy="2304288"/>
          </a:xfrm>
          <a:prstGeom prst="rect">
            <a:avLst/>
          </a:prstGeom>
        </p:spPr>
      </p:pic>
      <p:pic>
        <p:nvPicPr>
          <p:cNvPr id="5" name="选择默认设置并点击下一步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0050" y="17208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92"/>
            <a:ext cx="12192000" cy="67656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03" y="2505943"/>
            <a:ext cx="2304288" cy="2304288"/>
          </a:xfrm>
          <a:prstGeom prst="rect">
            <a:avLst/>
          </a:prstGeom>
        </p:spPr>
      </p:pic>
      <p:pic>
        <p:nvPicPr>
          <p:cNvPr id="4" name="证书助手安全完成，点击确定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0660" y="14732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r="44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09" y="4388531"/>
            <a:ext cx="2304288" cy="2304288"/>
          </a:xfrm>
          <a:prstGeom prst="rect">
            <a:avLst/>
          </a:prstGeom>
        </p:spPr>
      </p:pic>
      <p:pic>
        <p:nvPicPr>
          <p:cNvPr id="4" name="点击安装完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7330" y="134239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8985" y="2459504"/>
            <a:ext cx="107340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点击完成后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此时等待大约</a:t>
            </a:r>
            <a:r>
              <a:rPr lang="en-US" altLang="zh-CN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秒右下角提示证书助手启动成功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再次点击安装完成即可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13107" r="3093"/>
          <a:stretch>
            <a:fillRect/>
          </a:stretch>
        </p:blipFill>
        <p:spPr>
          <a:xfrm>
            <a:off x="8964" y="0"/>
            <a:ext cx="12829958" cy="6875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0152">
            <a:off x="9189362" y="3769966"/>
            <a:ext cx="2304288" cy="2304288"/>
          </a:xfrm>
          <a:prstGeom prst="rect">
            <a:avLst/>
          </a:prstGeom>
        </p:spPr>
      </p:pic>
      <p:pic>
        <p:nvPicPr>
          <p:cNvPr id="2" name="5月22日 17点11分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1784" y="4367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23601" y="2767280"/>
            <a:ext cx="84192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页面检测证书助手成功后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双击右下角  证书助手图标打开界面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81" y="3607734"/>
            <a:ext cx="371475" cy="3238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15845" t="5021"/>
          <a:stretch>
            <a:fillRect/>
          </a:stretch>
        </p:blipFill>
        <p:spPr>
          <a:xfrm>
            <a:off x="0" y="18660"/>
            <a:ext cx="12192000" cy="68393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9490504" y="4721388"/>
            <a:ext cx="2304288" cy="2304288"/>
          </a:xfrm>
          <a:prstGeom prst="rect">
            <a:avLst/>
          </a:prstGeom>
        </p:spPr>
      </p:pic>
      <p:pic>
        <p:nvPicPr>
          <p:cNvPr id="2" name="打开证书助手图标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8200" y="51174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6283" y="2767280"/>
            <a:ext cx="6359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箭头示意处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输入地址访问直报系统首页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59001" y="2459504"/>
            <a:ext cx="68739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打开证书助手后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点击环境检查，点击一键修复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提示修复成功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8650749" y="3704351"/>
            <a:ext cx="2304288" cy="23042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50" y="649255"/>
            <a:ext cx="9182100" cy="5676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51622">
            <a:off x="8065248" y="4280350"/>
            <a:ext cx="2304288" cy="23042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3648">
            <a:off x="1443126" y="1140444"/>
            <a:ext cx="2304288" cy="2304288"/>
          </a:xfrm>
          <a:prstGeom prst="rect">
            <a:avLst/>
          </a:prstGeom>
        </p:spPr>
      </p:pic>
      <p:pic>
        <p:nvPicPr>
          <p:cNvPr id="2" name="环境监察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2670" y="24790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12" y="571500"/>
            <a:ext cx="9172575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51622">
            <a:off x="8674850" y="1232350"/>
            <a:ext cx="2304288" cy="23042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937" y="4848452"/>
            <a:ext cx="2876550" cy="1876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9364">
            <a:off x="7917246" y="3889753"/>
            <a:ext cx="2304288" cy="2304288"/>
          </a:xfrm>
          <a:prstGeom prst="rect">
            <a:avLst/>
          </a:prstGeom>
        </p:spPr>
      </p:pic>
      <p:pic>
        <p:nvPicPr>
          <p:cNvPr id="2" name="一键修复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9825" y="121158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6285" y="2767280"/>
            <a:ext cx="63594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输入用户名、密码、验证码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点击登录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r="-144" b="8930"/>
          <a:stretch>
            <a:fillRect/>
          </a:stretch>
        </p:blipFill>
        <p:spPr>
          <a:xfrm>
            <a:off x="0" y="0"/>
            <a:ext cx="1281056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1120396" y="2171386"/>
            <a:ext cx="2304288" cy="2304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5037972" y="2276856"/>
            <a:ext cx="2304288" cy="23042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7977291" y="2126564"/>
            <a:ext cx="2304288" cy="23042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7641">
            <a:off x="3668594" y="4726534"/>
            <a:ext cx="1898969" cy="1898969"/>
          </a:xfrm>
          <a:prstGeom prst="rect">
            <a:avLst/>
          </a:prstGeom>
        </p:spPr>
      </p:pic>
      <p:pic>
        <p:nvPicPr>
          <p:cNvPr id="2" name="输入账户登录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120" y="25552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21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2823689" y="2494116"/>
            <a:ext cx="2304288" cy="2304288"/>
          </a:xfrm>
          <a:prstGeom prst="rect">
            <a:avLst/>
          </a:prstGeom>
        </p:spPr>
      </p:pic>
      <p:pic>
        <p:nvPicPr>
          <p:cNvPr id="2" name="下载证书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6005" y="29235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5281"/>
          <a:stretch>
            <a:fillRect/>
          </a:stretch>
        </p:blipFill>
        <p:spPr>
          <a:xfrm>
            <a:off x="0" y="17780"/>
            <a:ext cx="12192000" cy="68400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4383548" y="2267891"/>
            <a:ext cx="2304288" cy="2304288"/>
          </a:xfrm>
          <a:prstGeom prst="rect">
            <a:avLst/>
          </a:prstGeom>
        </p:spPr>
      </p:pic>
      <p:pic>
        <p:nvPicPr>
          <p:cNvPr id="2" name="下载证书完成，点击确定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9470" y="39808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b="7471"/>
          <a:stretch>
            <a:fillRect/>
          </a:stretch>
        </p:blipFill>
        <p:spPr>
          <a:xfrm>
            <a:off x="0" y="0"/>
            <a:ext cx="12192000" cy="68400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860">
            <a:off x="1783783" y="3469161"/>
            <a:ext cx="2304288" cy="2304288"/>
          </a:xfrm>
          <a:prstGeom prst="rect">
            <a:avLst/>
          </a:prstGeom>
        </p:spPr>
      </p:pic>
      <p:pic>
        <p:nvPicPr>
          <p:cNvPr id="4" name="返回数据报送系统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7210" y="52482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8777"/>
          <a:stretch>
            <a:fillRect/>
          </a:stretch>
        </p:blipFill>
        <p:spPr>
          <a:xfrm>
            <a:off x="0" y="-1"/>
            <a:ext cx="12192000" cy="6831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67632">
            <a:off x="2913337" y="3137467"/>
            <a:ext cx="2304288" cy="2304288"/>
          </a:xfrm>
          <a:prstGeom prst="rect">
            <a:avLst/>
          </a:prstGeom>
        </p:spPr>
      </p:pic>
      <p:pic>
        <p:nvPicPr>
          <p:cNvPr id="2" name="直报登录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1287"/>
          <a:stretch>
            <a:fillRect/>
          </a:stretch>
        </p:blipFill>
        <p:spPr>
          <a:xfrm>
            <a:off x="-12192" y="0"/>
            <a:ext cx="12210288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58626">
            <a:off x="2191512" y="-420624"/>
            <a:ext cx="2304288" cy="2304288"/>
          </a:xfrm>
          <a:prstGeom prst="rect">
            <a:avLst/>
          </a:prstGeom>
        </p:spPr>
      </p:pic>
      <p:pic>
        <p:nvPicPr>
          <p:cNvPr id="2" name="打开浏览器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1285" y="5454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45411" y="2767280"/>
            <a:ext cx="43011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点击箭头示意处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进入下载证书页面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1287"/>
          <a:stretch>
            <a:fillRect/>
          </a:stretch>
        </p:blipFill>
        <p:spPr>
          <a:xfrm>
            <a:off x="-12192" y="0"/>
            <a:ext cx="122102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4818888"/>
            <a:ext cx="2304288" cy="2304288"/>
          </a:xfrm>
          <a:prstGeom prst="rect">
            <a:avLst/>
          </a:prstGeom>
        </p:spPr>
      </p:pic>
      <p:pic>
        <p:nvPicPr>
          <p:cNvPr id="5" name="点击下载证书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2335" y="37331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44437" y="2681865"/>
            <a:ext cx="79031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打开页面等待初始化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这个过程会检测是否安装证书助手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29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93693" y="251012"/>
            <a:ext cx="878541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界面初始化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2750" y="6597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000" cy="68574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87157" y="2681865"/>
            <a:ext cx="8417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页面检测未安装证书助手</a:t>
            </a:r>
            <a:endParaRPr lang="en-US" altLang="zh-CN" sz="40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点击箭头示意处下载证书助手并安装</a:t>
            </a:r>
            <a:endParaRPr lang="zh-CN" altLang="en-US" sz="4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r="8314"/>
          <a:stretch>
            <a:fillRect/>
          </a:stretch>
        </p:blipFill>
        <p:spPr>
          <a:xfrm>
            <a:off x="0" y="0"/>
            <a:ext cx="1217980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12" y="2395728"/>
            <a:ext cx="2304288" cy="2304288"/>
          </a:xfrm>
          <a:prstGeom prst="rect">
            <a:avLst/>
          </a:prstGeom>
        </p:spPr>
      </p:pic>
      <p:pic>
        <p:nvPicPr>
          <p:cNvPr id="2" name="点击证书助手下载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7680" y="16040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111</Words>
  <Application>Microsoft Office PowerPoint</Application>
  <PresentationFormat>宽屏</PresentationFormat>
  <Paragraphs>20</Paragraphs>
  <Slides>28</Slides>
  <Notes>3</Notes>
  <HiddenSlides>0</HiddenSlides>
  <MMClips>19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等线</vt:lpstr>
      <vt:lpstr>等线 Light</vt:lpstr>
      <vt:lpstr>黑体</vt:lpstr>
      <vt:lpstr>宋体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carl</dc:creator>
  <cp:lastModifiedBy>carl</cp:lastModifiedBy>
  <cp:revision>20</cp:revision>
  <dcterms:created xsi:type="dcterms:W3CDTF">2020-05-21T02:19:00Z</dcterms:created>
  <dcterms:modified xsi:type="dcterms:W3CDTF">2020-05-22T09:16:06Z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